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3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34.xml" ContentType="application/vnd.openxmlformats-officedocument.presentationml.slideLayout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3689" r:id="rId1"/>
    <p:sldMasterId id="2147483702" r:id="rId2"/>
  </p:sldMasterIdLst>
  <p:notesMasterIdLst>
    <p:notesMasterId r:id="rId15"/>
  </p:notesMasterIdLst>
  <p:sldIdLst>
    <p:sldId id="284" r:id="rId3"/>
    <p:sldId id="285" r:id="rId4"/>
    <p:sldId id="287" r:id="rId5"/>
    <p:sldId id="286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useTimings="0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clrMru>
    <a:srgbClr val="00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412" autoAdjust="0"/>
    <p:restoredTop sz="85401" autoAdjust="0"/>
  </p:normalViewPr>
  <p:slideViewPr>
    <p:cSldViewPr>
      <p:cViewPr>
        <p:scale>
          <a:sx n="90" d="100"/>
          <a:sy n="90" d="100"/>
        </p:scale>
        <p:origin x="-92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/>
          <a:lstStyle>
            <a:lvl1pPr algn="r">
              <a:defRPr sz="1300"/>
            </a:lvl1pPr>
          </a:lstStyle>
          <a:p>
            <a:fld id="{D6167474-7FDE-4B79-A800-8CE34BDBD92B}" type="datetimeFigureOut">
              <a:rPr lang="en-US" smtClean="0"/>
              <a:pPr/>
              <a:t>7/20/10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2" tIns="48327" rIns="96652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52" tIns="48327" rIns="96652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 anchor="b"/>
          <a:lstStyle>
            <a:lvl1pPr algn="r">
              <a:defRPr sz="1300"/>
            </a:lvl1pPr>
          </a:lstStyle>
          <a:p>
            <a:fld id="{12E4923E-7FE5-4C99-A484-2863BBE08B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99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4FEC-8370-4ABC-BF83-48BD9476862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down </a:t>
            </a:r>
            <a:r>
              <a:rPr lang="en-US" dirty="0" err="1" smtClean="0"/>
              <a:t>vs</a:t>
            </a:r>
            <a:r>
              <a:rPr lang="en-US" dirty="0" smtClean="0"/>
              <a:t> bottom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923E-7FE5-4C99-A484-2863BBE08BC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923E-7FE5-4C99-A484-2863BBE08BC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923E-7FE5-4C99-A484-2863BBE08BC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923E-7FE5-4C99-A484-2863BBE08BC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923E-7FE5-4C99-A484-2863BBE08BC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923E-7FE5-4C99-A484-2863BBE08BC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923E-7FE5-4C99-A484-2863BBE08BC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w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727" y="2353235"/>
            <a:ext cx="6096000" cy="1277471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en-US" noProof="0" smtClean="0"/>
              <a:t/>
            </a:r>
            <a:br>
              <a:rPr lang="en-US" noProof="0" smtClean="0"/>
            </a:br>
            <a:endParaRPr lang="en-US" noProof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78915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4D8D84-C4F7-427E-92BC-D88B35CA4231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575094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136" y="201706"/>
            <a:ext cx="1837171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182" y="201706"/>
            <a:ext cx="5374409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FD826F-BC0B-48F6-AB1E-359A2A55F04D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631665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01706"/>
            <a:ext cx="7350125" cy="806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455" y="1344706"/>
            <a:ext cx="3532909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4909" y="1344706"/>
            <a:ext cx="3532909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89818" y="6349533"/>
            <a:ext cx="484909" cy="373996"/>
          </a:xfrm>
        </p:spPr>
        <p:txBody>
          <a:bodyPr/>
          <a:lstStyle>
            <a:lvl1pPr>
              <a:defRPr/>
            </a:lvl1pPr>
          </a:lstStyle>
          <a:p>
            <a:fld id="{635FAAAE-DF37-4AEC-942D-CFBF5E18D6CC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667924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9"/>
          <p:cNvSpPr txBox="1">
            <a:spLocks noChangeArrowheads="1"/>
          </p:cNvSpPr>
          <p:nvPr userDrawn="1"/>
        </p:nvSpPr>
        <p:spPr>
          <a:xfrm>
            <a:off x="77724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6A0B031F-82CD-4E4B-BBE0-9EE715777704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8199079"/>
      </p:ext>
    </p:extLst>
  </p:cSld>
  <p:clrMapOvr>
    <a:masterClrMapping/>
  </p:clrMapOvr>
  <p:transition spd="med" advClick="0" advTm="1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9"/>
          <p:cNvSpPr txBox="1">
            <a:spLocks noChangeArrowheads="1"/>
          </p:cNvSpPr>
          <p:nvPr userDrawn="1"/>
        </p:nvSpPr>
        <p:spPr>
          <a:xfrm>
            <a:off x="77724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6A0B031F-82CD-4E4B-BBE0-9EE715777704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1754294"/>
      </p:ext>
    </p:extLst>
  </p:cSld>
  <p:clrMapOvr>
    <a:masterClrMapping/>
  </p:clrMapOvr>
  <p:transition spd="med" advClick="0" advTm="1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9"/>
          <p:cNvSpPr txBox="1">
            <a:spLocks noChangeArrowheads="1"/>
          </p:cNvSpPr>
          <p:nvPr userDrawn="1"/>
        </p:nvSpPr>
        <p:spPr>
          <a:xfrm>
            <a:off x="77724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6A0B031F-82CD-4E4B-BBE0-9EE715777704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4081011"/>
      </p:ext>
    </p:extLst>
  </p:cSld>
  <p:clrMapOvr>
    <a:masterClrMapping/>
  </p:clrMapOvr>
  <p:transition spd="med" advClick="0" advTm="1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>
          <a:xfrm>
            <a:off x="77724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6A0B031F-82CD-4E4B-BBE0-9EE715777704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078849"/>
      </p:ext>
    </p:extLst>
  </p:cSld>
  <p:clrMapOvr>
    <a:masterClrMapping/>
  </p:clrMapOvr>
  <p:transition spd="med" advClick="0" advTm="1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 l="801" t="31857" r="1122" b="34293"/>
          <a:stretch>
            <a:fillRect/>
          </a:stretch>
        </p:blipFill>
        <p:spPr bwMode="auto">
          <a:xfrm>
            <a:off x="76200" y="6515100"/>
            <a:ext cx="1066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 txBox="1">
            <a:spLocks noChangeArrowheads="1"/>
          </p:cNvSpPr>
          <p:nvPr userDrawn="1"/>
        </p:nvSpPr>
        <p:spPr>
          <a:xfrm>
            <a:off x="77724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6A0B031F-82CD-4E4B-BBE0-9EE715777704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6137184"/>
      </p:ext>
    </p:extLst>
  </p:cSld>
  <p:clrMapOvr>
    <a:masterClrMapping/>
  </p:clrMapOvr>
  <p:transition spd="med" advClick="0" advTm="1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2432814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6530860"/>
      </p:ext>
    </p:extLst>
  </p:cSld>
  <p:clrMapOvr>
    <a:masterClrMapping/>
  </p:clrMapOvr>
  <p:transition spd="med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2651A0-E87E-48EA-A404-62533873C22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882157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C84A2-23CF-44F5-B813-5187ED5C7D1C}" type="datetimeFigureOut">
              <a:rPr lang="en-US" sz="1200">
                <a:solidFill>
                  <a:srgbClr val="1F497D"/>
                </a:solidFill>
              </a:rPr>
              <a:pPr/>
              <a:t>7/20/10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F99EC173-99AE-4773-AB25-02E469A13EAE}" type="slidenum">
              <a:rPr lang="en-US" sz="1200">
                <a:solidFill>
                  <a:srgbClr val="1F497D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3952917"/>
      </p:ext>
    </p:extLst>
  </p:cSld>
  <p:clrMapOvr>
    <a:masterClrMapping/>
  </p:clrMapOvr>
  <p:transition spd="med" advClick="0" advTm="1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6958684"/>
      </p:ext>
    </p:extLst>
  </p:cSld>
  <p:clrMapOvr>
    <a:masterClrMapping/>
  </p:clrMapOvr>
  <p:transition spd="med" advClick="0" advTm="1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9414084"/>
      </p:ext>
    </p:extLst>
  </p:cSld>
  <p:clrMapOvr>
    <a:masterClrMapping/>
  </p:clrMapOvr>
  <p:transition spd="med" advClick="0" advTm="1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6530511"/>
      </p:ext>
    </p:extLst>
  </p:cSld>
  <p:clrMapOvr>
    <a:masterClrMapping/>
  </p:clrMapOvr>
  <p:transition spd="med" advClick="0" advTm="1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C84A2-23CF-44F5-B813-5187ED5C7D1C}" type="datetimeFigureOut">
              <a:rPr lang="en-US" sz="1200">
                <a:solidFill>
                  <a:srgbClr val="1F497D"/>
                </a:solidFill>
              </a:rPr>
              <a:pPr/>
              <a:t>7/20/10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F99EC173-99AE-4773-AB25-02E469A13EAE}" type="slidenum">
              <a:rPr lang="en-US" sz="1200">
                <a:solidFill>
                  <a:srgbClr val="1F497D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0432876"/>
      </p:ext>
    </p:extLst>
  </p:cSld>
  <p:clrMapOvr>
    <a:masterClrMapping/>
  </p:clrMapOvr>
  <p:transition spd="med" advClick="0" advTm="1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C84A2-23CF-44F5-B813-5187ED5C7D1C}" type="datetimeFigureOut">
              <a:rPr lang="en-US" sz="1200">
                <a:solidFill>
                  <a:srgbClr val="1F497D"/>
                </a:solidFill>
              </a:rPr>
              <a:pPr/>
              <a:t>7/20/10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F99EC173-99AE-4773-AB25-02E469A13EAE}" type="slidenum">
              <a:rPr lang="en-US" sz="1200">
                <a:solidFill>
                  <a:srgbClr val="1F497D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3821065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2856236"/>
      </p:ext>
    </p:extLst>
  </p:cSld>
  <p:clrMapOvr>
    <a:masterClrMapping/>
  </p:clrMapOvr>
  <p:transition spd="med" advClick="0" advTm="1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C84A2-23CF-44F5-B813-5187ED5C7D1C}" type="datetimeFigureOut">
              <a:rPr lang="en-US" sz="1200">
                <a:solidFill>
                  <a:srgbClr val="1F497D"/>
                </a:solidFill>
              </a:rPr>
              <a:pPr/>
              <a:t>7/20/10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F99EC173-99AE-4773-AB25-02E469A13EAE}" type="slidenum">
              <a:rPr lang="en-US" sz="1200">
                <a:solidFill>
                  <a:srgbClr val="1F497D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0645817"/>
      </p:ext>
    </p:extLst>
  </p:cSld>
  <p:clrMapOvr>
    <a:masterClrMapping/>
  </p:clrMapOvr>
  <p:transition spd="med" advClick="0" advTm="1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6325334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6783440"/>
      </p:ext>
    </p:extLst>
  </p:cSld>
  <p:clrMapOvr>
    <a:masterClrMapping/>
  </p:clrMapOvr>
  <p:transition spd="med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D3FD46-50BB-4756-898F-66EF14A219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701384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4149458"/>
      </p:ext>
    </p:extLst>
  </p:cSld>
  <p:clrMapOvr>
    <a:masterClrMapping/>
  </p:clrMapOvr>
  <p:transition spd="med" advClick="0" advTm="1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046265"/>
      </p:ext>
    </p:extLst>
  </p:cSld>
  <p:clrMapOvr>
    <a:masterClrMapping/>
  </p:clrMapOvr>
  <p:transition spd="med" advClick="0" advTm="1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1112348"/>
      </p:ext>
    </p:extLst>
  </p:cSld>
  <p:clrMapOvr>
    <a:masterClrMapping/>
  </p:clrMapOvr>
  <p:transition spd="med" advClick="0" advTm="1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9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C84A2-23CF-44F5-B813-5187ED5C7D1C}" type="datetimeFigureOut">
              <a:rPr lang="en-US" sz="1200">
                <a:solidFill>
                  <a:srgbClr val="1F497D"/>
                </a:solidFill>
              </a:rPr>
              <a:pPr/>
              <a:t>7/20/10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F99EC173-99AE-4773-AB25-02E469A13EAE}" type="slidenum">
              <a:rPr lang="en-US" sz="1200">
                <a:solidFill>
                  <a:srgbClr val="1F497D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8769146"/>
      </p:ext>
    </p:extLst>
  </p:cSld>
  <p:clrMapOvr>
    <a:masterClrMapping/>
  </p:clrMapOvr>
  <p:transition spd="med" advClick="0" advTm="1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4333093"/>
      </p:ext>
    </p:extLst>
  </p:cSld>
  <p:clrMapOvr>
    <a:masterClrMapping/>
  </p:clrMapOvr>
  <p:transition spd="med" advClick="0" advTm="1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6926903"/>
      </p:ext>
    </p:extLst>
  </p:cSld>
  <p:clrMapOvr>
    <a:masterClrMapping/>
  </p:clrMapOvr>
  <p:transition spd="med" advClick="0" advTm="1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6527716"/>
      </p:ext>
    </p:extLst>
  </p:cSld>
  <p:clrMapOvr>
    <a:masterClrMapping/>
  </p:clrMapOvr>
  <p:transition spd="med" advClick="0" advTm="1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 l="11288" t="8293" b="10367"/>
          <a:stretch>
            <a:fillRect/>
          </a:stretch>
        </p:blipFill>
        <p:spPr bwMode="auto">
          <a:xfrm>
            <a:off x="8632825" y="6492875"/>
            <a:ext cx="511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0116254"/>
      </p:ext>
    </p:extLst>
  </p:cSld>
  <p:clrMapOvr>
    <a:masterClrMapping/>
  </p:clrMapOvr>
  <p:transition spd="med" advClick="0" advTm="1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43800" y="533400"/>
            <a:ext cx="1371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8" descr="DCGIS 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-679450" y="-304800"/>
            <a:ext cx="48085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2857500"/>
            <a:ext cx="4876800" cy="1143000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Lesson title</a:t>
            </a:r>
          </a:p>
        </p:txBody>
      </p:sp>
      <p:sp>
        <p:nvSpPr>
          <p:cNvPr id="7" name="Rectangle 9"/>
          <p:cNvSpPr txBox="1">
            <a:spLocks noChangeArrowheads="1"/>
          </p:cNvSpPr>
          <p:nvPr userDrawn="1"/>
        </p:nvSpPr>
        <p:spPr>
          <a:xfrm>
            <a:off x="77724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6A0B031F-82CD-4E4B-BBE0-9EE715777704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 l="11288" t="8293" b="10367"/>
          <a:stretch>
            <a:fillRect/>
          </a:stretch>
        </p:blipFill>
        <p:spPr bwMode="auto">
          <a:xfrm>
            <a:off x="8632825" y="6492875"/>
            <a:ext cx="511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143625"/>
            <a:ext cx="1514475" cy="7143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7143337"/>
      </p:ext>
    </p:extLst>
  </p:cSld>
  <p:clrMapOvr>
    <a:masterClrMapping/>
  </p:clrMapOvr>
  <p:transition spd="med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455" y="1344706"/>
            <a:ext cx="3532909" cy="43815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4909" y="1344706"/>
            <a:ext cx="3532909" cy="43815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8BFE2B-C76F-4EAD-B564-1135A9719BB4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712700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61609-5AB9-4CD0-92B6-E5A048526724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590254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230231-0AEB-43AE-A918-BA2349C08C8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456576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63294-42F2-4626-9D1A-5B252C3B6A6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274469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FC427C-6217-4E42-9A46-53496EA12D4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673374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A38B96-F3BE-4245-89AA-BC29BB939E0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684484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8.xml"/><Relationship Id="rId27" Type="http://schemas.openxmlformats.org/officeDocument/2006/relationships/theme" Target="../theme/theme2.xml"/><Relationship Id="rId28" Type="http://schemas.openxmlformats.org/officeDocument/2006/relationships/image" Target="../media/image1.png"/><Relationship Id="rId29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4182" y="201706"/>
            <a:ext cx="7350125" cy="8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454" y="1344706"/>
            <a:ext cx="7204364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5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9818" y="6349533"/>
            <a:ext cx="484909" cy="37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608">
              <a:defRPr sz="1400" b="1">
                <a:solidFill>
                  <a:schemeClr val="accent2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F3BA4FE-FD38-44C9-A1B4-A5EE8AE2BEAF}" type="slidenum">
              <a:rPr lang="en-US">
                <a:solidFill>
                  <a:srgbClr val="3333C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5349" name="Line 5"/>
          <p:cNvSpPr>
            <a:spLocks noChangeShapeType="1"/>
          </p:cNvSpPr>
          <p:nvPr/>
        </p:nvSpPr>
        <p:spPr bwMode="auto">
          <a:xfrm>
            <a:off x="8630227" y="6429375"/>
            <a:ext cx="0" cy="201706"/>
          </a:xfrm>
          <a:prstGeom prst="line">
            <a:avLst/>
          </a:prstGeom>
          <a:noFill/>
          <a:ln w="6350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5350" name="Line 6"/>
          <p:cNvSpPr>
            <a:spLocks noChangeShapeType="1"/>
          </p:cNvSpPr>
          <p:nvPr/>
        </p:nvSpPr>
        <p:spPr bwMode="auto">
          <a:xfrm>
            <a:off x="496455" y="1075765"/>
            <a:ext cx="810490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035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hf hdr="0" ftr="0" dt="0"/>
  <p:txStyles>
    <p:titleStyle>
      <a:lvl1pPr algn="l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10291" algn="l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6pPr>
      <a:lvl7pPr marL="820583" algn="l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7pPr>
      <a:lvl8pPr marL="1230874" algn="l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8pPr>
      <a:lvl9pPr marL="1641165" algn="l" defTabSz="914608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9pPr>
    </p:titleStyle>
    <p:bodyStyle>
      <a:lvl1pPr marL="307718" indent="-307718" algn="l" defTabSz="914608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18010" indent="-205146" algn="l" defTabSz="914608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2pPr>
      <a:lvl3pPr marL="1128301" indent="-205146" algn="l" defTabSz="914608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538592" indent="-205146" algn="l" defTabSz="914608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1948884" indent="-205146" algn="l" defTabSz="914608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2359175" indent="-205146" algn="l" defTabSz="914608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6pPr>
      <a:lvl7pPr marL="2769466" indent="-205146" algn="l" defTabSz="914608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7pPr>
      <a:lvl8pPr marL="3179757" indent="-205146" algn="l" defTabSz="914608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8pPr>
      <a:lvl9pPr marL="3590049" indent="-205146" algn="l" defTabSz="914608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 rotWithShape="1">
          <a:blip r:embed="rId28" cstate="print"/>
          <a:srcRect l="801" t="31857" r="44820" b="34293"/>
          <a:stretch/>
        </p:blipFill>
        <p:spPr bwMode="auto">
          <a:xfrm>
            <a:off x="76200" y="6376737"/>
            <a:ext cx="898358" cy="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 userDrawn="1"/>
        </p:nvSpPr>
        <p:spPr>
          <a:xfrm>
            <a:off x="77724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6A0B031F-82CD-4E4B-BBE0-9EE715777704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9" cstate="print"/>
          <a:srcRect l="11288" t="8293" b="10367"/>
          <a:stretch>
            <a:fillRect/>
          </a:stretch>
        </p:blipFill>
        <p:spPr bwMode="auto">
          <a:xfrm>
            <a:off x="8632825" y="6492875"/>
            <a:ext cx="511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130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ransition spd="med" advClick="0" advTm="1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rney.Krucoff@dc.gov" TargetMode="External"/><Relationship Id="rId4" Type="http://schemas.openxmlformats.org/officeDocument/2006/relationships/hyperlink" Target="http://dcgis.dc.gov/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3.png"/><Relationship Id="rId3" Type="http://schemas.openxmlformats.org/officeDocument/2006/relationships/hyperlink" Target="http://www.flickr.com/photos/sonrisaelectri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www.flickr.com/photos/ari/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www.flickr.com/photos/mr_t_in_dc" TargetMode="External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://www.flickr.com/photos/steveaux/" TargetMode="External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://www.flickr.com/photos/amagill/" TargetMode="External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289300"/>
            <a:ext cx="8229600" cy="25019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9600" b="1" dirty="0" smtClean="0"/>
              <a:t>The Bright Future* </a:t>
            </a:r>
            <a:r>
              <a:rPr lang="en-US" sz="9600" b="1" dirty="0" smtClean="0"/>
              <a:t>for</a:t>
            </a:r>
            <a:endParaRPr lang="en-US" sz="9600" b="1" dirty="0" smtClean="0"/>
          </a:p>
          <a:p>
            <a:pPr algn="ctr"/>
            <a:r>
              <a:rPr lang="en-US" sz="9600" b="1" dirty="0" smtClean="0"/>
              <a:t>Open Source in Government</a:t>
            </a:r>
          </a:p>
          <a:p>
            <a:pPr algn="ctr"/>
            <a:r>
              <a:rPr lang="en-US" sz="6400" b="1" dirty="0" smtClean="0"/>
              <a:t>(</a:t>
            </a:r>
            <a:r>
              <a:rPr lang="en-US" sz="6400" b="1" dirty="0" smtClean="0"/>
              <a:t>*with some Growing Pains)</a:t>
            </a:r>
            <a:endParaRPr lang="en-US" sz="6400" b="1" dirty="0" smtClean="0"/>
          </a:p>
          <a:p>
            <a:pPr algn="ctr"/>
            <a:endParaRPr lang="en-US" sz="6400" b="1" dirty="0" smtClean="0"/>
          </a:p>
          <a:p>
            <a:pPr algn="ctr"/>
            <a:r>
              <a:rPr lang="en-US" sz="6400" b="1" dirty="0" smtClean="0"/>
              <a:t>OSCON</a:t>
            </a:r>
          </a:p>
          <a:p>
            <a:pPr algn="ctr"/>
            <a:r>
              <a:rPr lang="en-US" sz="6400" b="1" dirty="0" smtClean="0"/>
              <a:t>July</a:t>
            </a:r>
            <a:r>
              <a:rPr lang="en-US" sz="6400" b="1" dirty="0" smtClean="0"/>
              <a:t> </a:t>
            </a:r>
            <a:r>
              <a:rPr lang="en-US" sz="6400" b="1" dirty="0" smtClean="0"/>
              <a:t>21</a:t>
            </a:r>
            <a:r>
              <a:rPr lang="en-US" sz="6400" b="1" dirty="0" smtClean="0"/>
              <a:t>, </a:t>
            </a:r>
            <a:r>
              <a:rPr lang="en-US" sz="6400" b="1" dirty="0" smtClean="0"/>
              <a:t>2010</a:t>
            </a:r>
            <a:endParaRPr lang="en-US" sz="6400" b="1" dirty="0"/>
          </a:p>
          <a:p>
            <a:pPr algn="ctr"/>
            <a:endParaRPr lang="en-US" sz="6400" b="1" dirty="0"/>
          </a:p>
          <a:p>
            <a:pPr algn="ctr"/>
            <a:r>
              <a:rPr lang="en-US" sz="6400" b="1" dirty="0" smtClean="0"/>
              <a:t>Bryan Sivak</a:t>
            </a:r>
          </a:p>
          <a:p>
            <a:pPr algn="ctr"/>
            <a:r>
              <a:rPr lang="en-US" sz="6400" b="1" dirty="0" smtClean="0"/>
              <a:t>Chief Technology Officer, District of Columbia</a:t>
            </a:r>
          </a:p>
          <a:p>
            <a:pPr algn="ctr"/>
            <a:r>
              <a:rPr lang="en-US" sz="6400" b="1" dirty="0" smtClean="0"/>
              <a:t>@</a:t>
            </a:r>
            <a:r>
              <a:rPr lang="en-US" sz="6400" b="1" dirty="0" err="1" smtClean="0"/>
              <a:t>BryanSivak</a:t>
            </a:r>
            <a:endParaRPr lang="en-US" sz="6400" b="1" dirty="0" smtClean="0"/>
          </a:p>
          <a:p>
            <a:pPr algn="ctr"/>
            <a:r>
              <a:rPr lang="en-US" sz="6400" b="1" dirty="0" smtClean="0">
                <a:hlinkClick r:id="rId3"/>
              </a:rPr>
              <a:t>Bryan.Sivak@dc.gov</a:t>
            </a:r>
            <a:endParaRPr lang="en-US" sz="6400" b="1" dirty="0" smtClean="0"/>
          </a:p>
          <a:p>
            <a:pPr algn="ctr"/>
            <a:r>
              <a:rPr lang="en-US" sz="6400" b="1" dirty="0" smtClean="0">
                <a:hlinkClick r:id="rId4"/>
              </a:rPr>
              <a:t>http://OCTO.dc.gov</a:t>
            </a:r>
            <a:r>
              <a:rPr lang="en-US" sz="6400" b="1" dirty="0" smtClean="0"/>
              <a:t>  </a:t>
            </a:r>
            <a:endParaRPr lang="en-US" sz="6400" b="1" dirty="0"/>
          </a:p>
        </p:txBody>
      </p:sp>
      <p:pic>
        <p:nvPicPr>
          <p:cNvPr id="9" name="Picture Placeholder 8" descr="Mall-pictom-2009.jpg"/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/>
          <a:srcRect t="22735" b="22735"/>
          <a:stretch>
            <a:fillRect/>
          </a:stretch>
        </p:blipFill>
        <p:spPr>
          <a:xfrm>
            <a:off x="431800" y="482600"/>
            <a:ext cx="8229600" cy="274320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0741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07" y="1143000"/>
            <a:ext cx="7336193" cy="399415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962150"/>
            <a:ext cx="6502400" cy="29337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1816100"/>
            <a:ext cx="8013700" cy="3225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743200"/>
            <a:ext cx="1928117" cy="1749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355850"/>
            <a:ext cx="2857500" cy="214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362200"/>
            <a:ext cx="3416300" cy="2950441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968928" cy="3517900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 r="3665" b="8943"/>
          <a:stretch>
            <a:fillRect/>
          </a:stretch>
        </p:blipFill>
        <p:spPr bwMode="auto">
          <a:xfrm>
            <a:off x="7924800" y="1371600"/>
            <a:ext cx="1066800" cy="32467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2181225" cy="7143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209800"/>
            <a:ext cx="1828800" cy="24993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143000"/>
            <a:ext cx="135770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7" cstate="print"/>
          <a:srcRect t="47917" r="78906" b="37500"/>
          <a:stretch>
            <a:fillRect/>
          </a:stretch>
        </p:blipFill>
        <p:spPr bwMode="auto">
          <a:xfrm>
            <a:off x="7924800" y="2590800"/>
            <a:ext cx="1028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1600200"/>
            <a:ext cx="1600199" cy="48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1676400"/>
            <a:ext cx="1676400" cy="41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creen shot 2010-02-17 at 23.45.45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3700" y="0"/>
            <a:ext cx="4940300" cy="1155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3276600"/>
            <a:ext cx="2540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rcRect t="16949" b="22034"/>
          <a:stretch>
            <a:fillRect/>
          </a:stretch>
        </p:blipFill>
        <p:spPr>
          <a:xfrm>
            <a:off x="609600" y="4343400"/>
            <a:ext cx="3405909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9600" y="5549900"/>
            <a:ext cx="1739900" cy="1308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0800" y="5181600"/>
            <a:ext cx="2540000" cy="58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76800" y="4267200"/>
            <a:ext cx="1016000" cy="10160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743200"/>
            <a:ext cx="1928117" cy="1749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355850"/>
            <a:ext cx="2857500" cy="214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362200"/>
            <a:ext cx="3416300" cy="2950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1828800"/>
            <a:ext cx="1752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smtClean="0"/>
              <a:t>?</a:t>
            </a:r>
            <a:endParaRPr lang="en-US" sz="20000" b="1" dirty="0"/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9194800" cy="6896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2800" y="65502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by </a:t>
            </a:r>
            <a:r>
              <a:rPr lang="en-US" sz="1400" dirty="0" err="1" smtClean="0">
                <a:solidFill>
                  <a:schemeClr val="bg1"/>
                </a:solidFill>
                <a:hlinkClick r:id="rId3"/>
              </a:rPr>
              <a:t>sonrisa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hlinkClick r:id="rId3"/>
              </a:rPr>
              <a:t>electrica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298" y="152400"/>
            <a:ext cx="3997302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3505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by </a:t>
            </a:r>
            <a:r>
              <a:rPr lang="en-US" sz="1400" dirty="0" smtClean="0">
                <a:hlinkClick r:id="rId4"/>
              </a:rPr>
              <a:t>Steve Rhodes</a:t>
            </a:r>
            <a:endParaRPr lang="en-US" sz="1400" dirty="0"/>
          </a:p>
        </p:txBody>
      </p:sp>
      <p:pic>
        <p:nvPicPr>
          <p:cNvPr id="6" name="Picture 5" descr="Screen shot 2010-07-20 at 4.28.5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362200"/>
            <a:ext cx="4343400" cy="3897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2286000"/>
            <a:ext cx="24384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0"/>
            <a:ext cx="1296162" cy="20574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53153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60930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by </a:t>
            </a:r>
            <a:r>
              <a:rPr lang="en-US" sz="1400" dirty="0" smtClean="0">
                <a:hlinkClick r:id="rId4"/>
              </a:rPr>
              <a:t>Mr. T in DC</a:t>
            </a:r>
            <a:endParaRPr lang="en-US" sz="1400" dirty="0"/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254000"/>
            <a:ext cx="4165600" cy="635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0" y="6172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by </a:t>
            </a:r>
            <a:r>
              <a:rPr lang="en-US" sz="1400" dirty="0" smtClean="0">
                <a:hlinkClick r:id="rId4"/>
              </a:rPr>
              <a:t>Steven </a:t>
            </a:r>
            <a:r>
              <a:rPr lang="en-US" sz="1400" dirty="0" err="1" smtClean="0">
                <a:hlinkClick r:id="rId4"/>
              </a:rPr>
              <a:t>Baack</a:t>
            </a:r>
            <a:endParaRPr lang="en-US" sz="1400" dirty="0"/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1300"/>
            <a:ext cx="8435031" cy="562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6200" y="6096001"/>
            <a:ext cx="1524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by </a:t>
            </a:r>
            <a:r>
              <a:rPr lang="en-US" sz="1400" dirty="0" err="1" smtClean="0">
                <a:hlinkClick r:id="rId4"/>
              </a:rPr>
              <a:t>AMagill</a:t>
            </a:r>
            <a:endParaRPr lang="en-US" sz="1400" dirty="0"/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WASA Master">
  <a:themeElements>
    <a:clrScheme name="DCWASA Master 1">
      <a:dk1>
        <a:srgbClr val="000000"/>
      </a:dk1>
      <a:lt1>
        <a:srgbClr val="FFFFFF"/>
      </a:lt1>
      <a:dk2>
        <a:srgbClr val="3333CC"/>
      </a:dk2>
      <a:lt2>
        <a:srgbClr val="808080"/>
      </a:lt2>
      <a:accent1>
        <a:srgbClr val="CC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DCWASA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CWASA Master 1">
        <a:dk1>
          <a:srgbClr val="000000"/>
        </a:dk1>
        <a:lt1>
          <a:srgbClr val="FFFFFF"/>
        </a:lt1>
        <a:dk2>
          <a:srgbClr val="3333CC"/>
        </a:dk2>
        <a:lt2>
          <a:srgbClr val="808080"/>
        </a:lt2>
        <a:accent1>
          <a:srgbClr val="CC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Macintosh PowerPoint</Application>
  <PresentationFormat>On-screen Show (4:3)</PresentationFormat>
  <Paragraphs>34</Paragraphs>
  <Slides>12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DCWASA Master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2010-07-20T19:08:40Z</dcterms:created>
  <dcterms:modified xsi:type="dcterms:W3CDTF">2010-07-21T05:52:04Z</dcterms:modified>
</cp:coreProperties>
</file>